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5948" y="962150"/>
            <a:ext cx="2278380" cy="254508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526" y="4588795"/>
            <a:ext cx="2590800" cy="155295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37932" y="938702"/>
            <a:ext cx="2278380" cy="2545080"/>
          </a:xfrm>
          <a:prstGeom prst="rect">
            <a:avLst/>
          </a:prstGeom>
        </p:spPr>
      </p:pic>
      <p:sp>
        <p:nvSpPr>
          <p:cNvPr id="33" name="Rectangle 59"/>
          <p:cNvSpPr>
            <a:spLocks noChangeArrowheads="1"/>
          </p:cNvSpPr>
          <p:nvPr/>
        </p:nvSpPr>
        <p:spPr bwMode="auto">
          <a:xfrm>
            <a:off x="843739" y="2882828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4" name="Line 60"/>
          <p:cNvSpPr>
            <a:spLocks noChangeShapeType="1"/>
          </p:cNvSpPr>
          <p:nvPr/>
        </p:nvSpPr>
        <p:spPr bwMode="auto">
          <a:xfrm>
            <a:off x="961167" y="297516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59"/>
          <p:cNvSpPr>
            <a:spLocks noChangeArrowheads="1"/>
          </p:cNvSpPr>
          <p:nvPr/>
        </p:nvSpPr>
        <p:spPr bwMode="auto">
          <a:xfrm>
            <a:off x="843739" y="310128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>
            <a:off x="961167" y="319361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59"/>
          <p:cNvSpPr>
            <a:spLocks noChangeArrowheads="1"/>
          </p:cNvSpPr>
          <p:nvPr/>
        </p:nvSpPr>
        <p:spPr bwMode="auto">
          <a:xfrm>
            <a:off x="758781" y="257573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8" name="Line 60"/>
          <p:cNvSpPr>
            <a:spLocks noChangeShapeType="1"/>
          </p:cNvSpPr>
          <p:nvPr/>
        </p:nvSpPr>
        <p:spPr bwMode="auto">
          <a:xfrm>
            <a:off x="961167" y="265231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59"/>
          <p:cNvSpPr>
            <a:spLocks noChangeArrowheads="1"/>
          </p:cNvSpPr>
          <p:nvPr/>
        </p:nvSpPr>
        <p:spPr bwMode="auto">
          <a:xfrm>
            <a:off x="758781" y="245914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0" name="Line 60"/>
          <p:cNvSpPr>
            <a:spLocks noChangeShapeType="1"/>
          </p:cNvSpPr>
          <p:nvPr/>
        </p:nvSpPr>
        <p:spPr bwMode="auto">
          <a:xfrm>
            <a:off x="961167" y="256577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59"/>
          <p:cNvSpPr>
            <a:spLocks noChangeArrowheads="1"/>
          </p:cNvSpPr>
          <p:nvPr/>
        </p:nvSpPr>
        <p:spPr bwMode="auto">
          <a:xfrm>
            <a:off x="673821" y="1462156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2" name="Line 60"/>
          <p:cNvSpPr>
            <a:spLocks noChangeShapeType="1"/>
          </p:cNvSpPr>
          <p:nvPr/>
        </p:nvSpPr>
        <p:spPr bwMode="auto">
          <a:xfrm>
            <a:off x="961167" y="155415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59"/>
          <p:cNvSpPr>
            <a:spLocks noChangeArrowheads="1"/>
          </p:cNvSpPr>
          <p:nvPr/>
        </p:nvSpPr>
        <p:spPr bwMode="auto">
          <a:xfrm>
            <a:off x="758781" y="163440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44" name="Line 60"/>
          <p:cNvSpPr>
            <a:spLocks noChangeShapeType="1"/>
          </p:cNvSpPr>
          <p:nvPr/>
        </p:nvSpPr>
        <p:spPr bwMode="auto">
          <a:xfrm>
            <a:off x="961167" y="172640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Line 60"/>
          <p:cNvSpPr>
            <a:spLocks noChangeShapeType="1"/>
          </p:cNvSpPr>
          <p:nvPr/>
        </p:nvSpPr>
        <p:spPr bwMode="auto">
          <a:xfrm>
            <a:off x="961167" y="188736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59"/>
          <p:cNvSpPr>
            <a:spLocks noChangeArrowheads="1"/>
          </p:cNvSpPr>
          <p:nvPr/>
        </p:nvSpPr>
        <p:spPr bwMode="auto">
          <a:xfrm>
            <a:off x="758781" y="201953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47" name="Line 60"/>
          <p:cNvSpPr>
            <a:spLocks noChangeShapeType="1"/>
          </p:cNvSpPr>
          <p:nvPr/>
        </p:nvSpPr>
        <p:spPr bwMode="auto">
          <a:xfrm>
            <a:off x="961167" y="211152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59"/>
          <p:cNvSpPr>
            <a:spLocks noChangeArrowheads="1"/>
          </p:cNvSpPr>
          <p:nvPr/>
        </p:nvSpPr>
        <p:spPr bwMode="auto">
          <a:xfrm>
            <a:off x="758781" y="216933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9" name="Line 60"/>
          <p:cNvSpPr>
            <a:spLocks noChangeShapeType="1"/>
          </p:cNvSpPr>
          <p:nvPr/>
        </p:nvSpPr>
        <p:spPr bwMode="auto">
          <a:xfrm>
            <a:off x="961167" y="226133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59"/>
          <p:cNvSpPr>
            <a:spLocks noChangeArrowheads="1"/>
          </p:cNvSpPr>
          <p:nvPr/>
        </p:nvSpPr>
        <p:spPr bwMode="auto">
          <a:xfrm>
            <a:off x="758781" y="179503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51" name="Rectangle 59"/>
          <p:cNvSpPr>
            <a:spLocks noChangeArrowheads="1"/>
          </p:cNvSpPr>
          <p:nvPr/>
        </p:nvSpPr>
        <p:spPr bwMode="auto">
          <a:xfrm>
            <a:off x="5101078" y="2856188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2" name="Line 60"/>
          <p:cNvSpPr>
            <a:spLocks noChangeShapeType="1"/>
          </p:cNvSpPr>
          <p:nvPr/>
        </p:nvSpPr>
        <p:spPr bwMode="auto">
          <a:xfrm>
            <a:off x="5218506" y="294852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9"/>
          <p:cNvSpPr>
            <a:spLocks noChangeArrowheads="1"/>
          </p:cNvSpPr>
          <p:nvPr/>
        </p:nvSpPr>
        <p:spPr bwMode="auto">
          <a:xfrm>
            <a:off x="5101078" y="307464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4" name="Line 60"/>
          <p:cNvSpPr>
            <a:spLocks noChangeShapeType="1"/>
          </p:cNvSpPr>
          <p:nvPr/>
        </p:nvSpPr>
        <p:spPr bwMode="auto">
          <a:xfrm>
            <a:off x="5218506" y="316697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9"/>
          <p:cNvSpPr>
            <a:spLocks noChangeArrowheads="1"/>
          </p:cNvSpPr>
          <p:nvPr/>
        </p:nvSpPr>
        <p:spPr bwMode="auto">
          <a:xfrm>
            <a:off x="5016120" y="254909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6" name="Line 60"/>
          <p:cNvSpPr>
            <a:spLocks noChangeShapeType="1"/>
          </p:cNvSpPr>
          <p:nvPr/>
        </p:nvSpPr>
        <p:spPr bwMode="auto">
          <a:xfrm>
            <a:off x="5218506" y="262567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9"/>
          <p:cNvSpPr>
            <a:spLocks noChangeArrowheads="1"/>
          </p:cNvSpPr>
          <p:nvPr/>
        </p:nvSpPr>
        <p:spPr bwMode="auto">
          <a:xfrm>
            <a:off x="5016120" y="243250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9" name="Line 60"/>
          <p:cNvSpPr>
            <a:spLocks noChangeShapeType="1"/>
          </p:cNvSpPr>
          <p:nvPr/>
        </p:nvSpPr>
        <p:spPr bwMode="auto">
          <a:xfrm>
            <a:off x="5218506" y="253913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ectangle 59"/>
          <p:cNvSpPr>
            <a:spLocks noChangeArrowheads="1"/>
          </p:cNvSpPr>
          <p:nvPr/>
        </p:nvSpPr>
        <p:spPr bwMode="auto">
          <a:xfrm>
            <a:off x="4931160" y="1435516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1" name="Line 60"/>
          <p:cNvSpPr>
            <a:spLocks noChangeShapeType="1"/>
          </p:cNvSpPr>
          <p:nvPr/>
        </p:nvSpPr>
        <p:spPr bwMode="auto">
          <a:xfrm>
            <a:off x="5218506" y="152751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tangle 59"/>
          <p:cNvSpPr>
            <a:spLocks noChangeArrowheads="1"/>
          </p:cNvSpPr>
          <p:nvPr/>
        </p:nvSpPr>
        <p:spPr bwMode="auto">
          <a:xfrm>
            <a:off x="5016120" y="160776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73" name="Line 60"/>
          <p:cNvSpPr>
            <a:spLocks noChangeShapeType="1"/>
          </p:cNvSpPr>
          <p:nvPr/>
        </p:nvSpPr>
        <p:spPr bwMode="auto">
          <a:xfrm>
            <a:off x="5218506" y="169976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Line 60"/>
          <p:cNvSpPr>
            <a:spLocks noChangeShapeType="1"/>
          </p:cNvSpPr>
          <p:nvPr/>
        </p:nvSpPr>
        <p:spPr bwMode="auto">
          <a:xfrm>
            <a:off x="5218506" y="186072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59"/>
          <p:cNvSpPr>
            <a:spLocks noChangeArrowheads="1"/>
          </p:cNvSpPr>
          <p:nvPr/>
        </p:nvSpPr>
        <p:spPr bwMode="auto">
          <a:xfrm>
            <a:off x="5016120" y="199289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76" name="Line 60"/>
          <p:cNvSpPr>
            <a:spLocks noChangeShapeType="1"/>
          </p:cNvSpPr>
          <p:nvPr/>
        </p:nvSpPr>
        <p:spPr bwMode="auto">
          <a:xfrm>
            <a:off x="5218506" y="208488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59"/>
          <p:cNvSpPr>
            <a:spLocks noChangeArrowheads="1"/>
          </p:cNvSpPr>
          <p:nvPr/>
        </p:nvSpPr>
        <p:spPr bwMode="auto">
          <a:xfrm>
            <a:off x="5016120" y="214269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8" name="Line 60"/>
          <p:cNvSpPr>
            <a:spLocks noChangeShapeType="1"/>
          </p:cNvSpPr>
          <p:nvPr/>
        </p:nvSpPr>
        <p:spPr bwMode="auto">
          <a:xfrm>
            <a:off x="5218506" y="223469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59"/>
          <p:cNvSpPr>
            <a:spLocks noChangeArrowheads="1"/>
          </p:cNvSpPr>
          <p:nvPr/>
        </p:nvSpPr>
        <p:spPr bwMode="auto">
          <a:xfrm>
            <a:off x="5016120" y="176839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80" name="Rectangle 17"/>
          <p:cNvSpPr>
            <a:spLocks noChangeArrowheads="1"/>
          </p:cNvSpPr>
          <p:nvPr/>
        </p:nvSpPr>
        <p:spPr bwMode="auto">
          <a:xfrm>
            <a:off x="3343567" y="2889976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1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7462" y="2652775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C100-His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2" name="Rectangle 17"/>
          <p:cNvSpPr>
            <a:spLocks noChangeArrowheads="1"/>
          </p:cNvSpPr>
          <p:nvPr/>
        </p:nvSpPr>
        <p:spPr bwMode="auto">
          <a:xfrm>
            <a:off x="7582296" y="3040854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3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2296" y="2625677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C100-His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4" name="Rectangle 59"/>
          <p:cNvSpPr>
            <a:spLocks noChangeArrowheads="1"/>
          </p:cNvSpPr>
          <p:nvPr/>
        </p:nvSpPr>
        <p:spPr bwMode="auto">
          <a:xfrm>
            <a:off x="1053011" y="619465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5" name="Line 60"/>
          <p:cNvSpPr>
            <a:spLocks noChangeShapeType="1"/>
          </p:cNvSpPr>
          <p:nvPr/>
        </p:nvSpPr>
        <p:spPr bwMode="auto">
          <a:xfrm>
            <a:off x="1255397" y="628539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59"/>
          <p:cNvSpPr>
            <a:spLocks noChangeArrowheads="1"/>
          </p:cNvSpPr>
          <p:nvPr/>
        </p:nvSpPr>
        <p:spPr bwMode="auto">
          <a:xfrm>
            <a:off x="1053011" y="602409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7" name="Line 60"/>
          <p:cNvSpPr>
            <a:spLocks noChangeShapeType="1"/>
          </p:cNvSpPr>
          <p:nvPr/>
        </p:nvSpPr>
        <p:spPr bwMode="auto">
          <a:xfrm>
            <a:off x="1255397" y="613071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968051" y="4444611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9" name="Line 60"/>
          <p:cNvSpPr>
            <a:spLocks noChangeShapeType="1"/>
          </p:cNvSpPr>
          <p:nvPr/>
        </p:nvSpPr>
        <p:spPr bwMode="auto">
          <a:xfrm>
            <a:off x="1255397" y="453661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59"/>
          <p:cNvSpPr>
            <a:spLocks noChangeArrowheads="1"/>
          </p:cNvSpPr>
          <p:nvPr/>
        </p:nvSpPr>
        <p:spPr bwMode="auto">
          <a:xfrm>
            <a:off x="1053011" y="471455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91" name="Line 60"/>
          <p:cNvSpPr>
            <a:spLocks noChangeShapeType="1"/>
          </p:cNvSpPr>
          <p:nvPr/>
        </p:nvSpPr>
        <p:spPr bwMode="auto">
          <a:xfrm>
            <a:off x="1255397" y="480655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Line 60"/>
          <p:cNvSpPr>
            <a:spLocks noChangeShapeType="1"/>
          </p:cNvSpPr>
          <p:nvPr/>
        </p:nvSpPr>
        <p:spPr bwMode="auto">
          <a:xfrm>
            <a:off x="1255397" y="502087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ctangle 59"/>
          <p:cNvSpPr>
            <a:spLocks noChangeArrowheads="1"/>
          </p:cNvSpPr>
          <p:nvPr/>
        </p:nvSpPr>
        <p:spPr bwMode="auto">
          <a:xfrm>
            <a:off x="1053011" y="521543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94" name="Line 60"/>
          <p:cNvSpPr>
            <a:spLocks noChangeShapeType="1"/>
          </p:cNvSpPr>
          <p:nvPr/>
        </p:nvSpPr>
        <p:spPr bwMode="auto">
          <a:xfrm>
            <a:off x="1255397" y="530743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59"/>
          <p:cNvSpPr>
            <a:spLocks noChangeArrowheads="1"/>
          </p:cNvSpPr>
          <p:nvPr/>
        </p:nvSpPr>
        <p:spPr bwMode="auto">
          <a:xfrm>
            <a:off x="1053011" y="552606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7" name="Line 60"/>
          <p:cNvSpPr>
            <a:spLocks noChangeShapeType="1"/>
          </p:cNvSpPr>
          <p:nvPr/>
        </p:nvSpPr>
        <p:spPr bwMode="auto">
          <a:xfrm>
            <a:off x="1255397" y="561806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59"/>
          <p:cNvSpPr>
            <a:spLocks noChangeArrowheads="1"/>
          </p:cNvSpPr>
          <p:nvPr/>
        </p:nvSpPr>
        <p:spPr bwMode="auto">
          <a:xfrm>
            <a:off x="1053011" y="492853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99" name="Rectangle 36"/>
          <p:cNvSpPr>
            <a:spLocks noChangeArrowheads="1"/>
          </p:cNvSpPr>
          <p:nvPr/>
        </p:nvSpPr>
        <p:spPr bwMode="auto">
          <a:xfrm>
            <a:off x="2733268" y="5769581"/>
            <a:ext cx="3157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PSH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1" name="Rectangle 26"/>
          <p:cNvSpPr>
            <a:spLocks noChangeArrowheads="1"/>
          </p:cNvSpPr>
          <p:nvPr/>
        </p:nvSpPr>
        <p:spPr bwMode="auto">
          <a:xfrm>
            <a:off x="3327462" y="734263"/>
            <a:ext cx="3847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>
                <a:solidFill>
                  <a:srgbClr val="000000"/>
                </a:solidFill>
                <a:cs typeface="Arial" panose="020B0604020202020204" pitchFamily="34" charset="0"/>
              </a:rPr>
              <a:t>37 °C</a:t>
            </a:r>
            <a:endParaRPr lang="de-DE" altLang="de-DE" sz="1200" dirty="0">
              <a:cs typeface="Arial" panose="020B0604020202020204" pitchFamily="34" charset="0"/>
            </a:endParaRPr>
          </a:p>
        </p:txBody>
      </p:sp>
      <p:sp>
        <p:nvSpPr>
          <p:cNvPr id="112" name="Rectangle 27"/>
          <p:cNvSpPr>
            <a:spLocks noChangeArrowheads="1"/>
          </p:cNvSpPr>
          <p:nvPr/>
        </p:nvSpPr>
        <p:spPr bwMode="auto">
          <a:xfrm>
            <a:off x="3327462" y="910834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L-685,458</a:t>
            </a:r>
            <a:endParaRPr lang="de-DE" altLang="de-DE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496050" y="68809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714404" y="68809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258610" y="68809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496050" y="8646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2714404" y="8646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+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258610" y="8646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397379" y="67966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615733" y="67966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159939" y="67966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397379" y="85623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615733" y="85623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+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159939" y="85623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5" name="Rectangle 26"/>
          <p:cNvSpPr>
            <a:spLocks noChangeArrowheads="1"/>
          </p:cNvSpPr>
          <p:nvPr/>
        </p:nvSpPr>
        <p:spPr bwMode="auto">
          <a:xfrm>
            <a:off x="7582296" y="710815"/>
            <a:ext cx="3847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>
                <a:solidFill>
                  <a:srgbClr val="000000"/>
                </a:solidFill>
                <a:cs typeface="Arial" panose="020B0604020202020204" pitchFamily="34" charset="0"/>
              </a:rPr>
              <a:t>37 °C</a:t>
            </a:r>
            <a:endParaRPr lang="de-DE" altLang="de-DE" sz="1200" dirty="0">
              <a:cs typeface="Arial" panose="020B0604020202020204" pitchFamily="34" charset="0"/>
            </a:endParaRPr>
          </a:p>
        </p:txBody>
      </p:sp>
      <p:sp>
        <p:nvSpPr>
          <p:cNvPr id="126" name="Rectangle 27"/>
          <p:cNvSpPr>
            <a:spLocks noChangeArrowheads="1"/>
          </p:cNvSpPr>
          <p:nvPr/>
        </p:nvSpPr>
        <p:spPr bwMode="auto">
          <a:xfrm>
            <a:off x="7582296" y="887386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L-685,458</a:t>
            </a:r>
            <a:endParaRPr lang="de-DE" altLang="de-DE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770243" y="66464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6988597" y="66464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532803" y="66464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770243" y="84122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6988597" y="84122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+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532803" y="84122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671572" y="65621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889926" y="65621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434132" y="65621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6" name="Textfeld 135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671572" y="83278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5889926" y="83278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+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434132" y="83278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68" name="Rectangle 26"/>
          <p:cNvSpPr>
            <a:spLocks noChangeArrowheads="1"/>
          </p:cNvSpPr>
          <p:nvPr/>
        </p:nvSpPr>
        <p:spPr bwMode="auto">
          <a:xfrm>
            <a:off x="2733268" y="3724486"/>
            <a:ext cx="3847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>
                <a:solidFill>
                  <a:srgbClr val="000000"/>
                </a:solidFill>
                <a:cs typeface="Arial" panose="020B0604020202020204" pitchFamily="34" charset="0"/>
              </a:rPr>
              <a:t>37 °C</a:t>
            </a:r>
            <a:endParaRPr lang="de-DE" altLang="de-DE" sz="1200" dirty="0">
              <a:cs typeface="Arial" panose="020B0604020202020204" pitchFamily="34" charset="0"/>
            </a:endParaRPr>
          </a:p>
        </p:txBody>
      </p:sp>
      <p:sp>
        <p:nvSpPr>
          <p:cNvPr id="169" name="Rectangle 27"/>
          <p:cNvSpPr>
            <a:spLocks noChangeArrowheads="1"/>
          </p:cNvSpPr>
          <p:nvPr/>
        </p:nvSpPr>
        <p:spPr bwMode="auto">
          <a:xfrm>
            <a:off x="2733268" y="3901057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L-685,458</a:t>
            </a:r>
            <a:endParaRPr lang="de-DE" altLang="de-DE" sz="1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70" name="Textfeld 16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613156" y="367832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71" name="Textfeld 170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827112" y="367832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367408" y="367832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613156" y="385489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74" name="Textfeld 173">
            <a:extLst>
              <a:ext uri="{FF2B5EF4-FFF2-40B4-BE49-F238E27FC236}">
                <a16:creationId xmlns:a16="http://schemas.microsoft.com/office/drawing/2014/main" id="{CC1C8859-C541-8042-8246-DD777FAD7D5D}"/>
              </a:ext>
            </a:extLst>
          </p:cNvPr>
          <p:cNvSpPr txBox="1"/>
          <p:nvPr/>
        </p:nvSpPr>
        <p:spPr>
          <a:xfrm>
            <a:off x="1827112" y="385489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/>
                <a:cs typeface="Arial"/>
              </a:rPr>
              <a:t>+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175" name="Textfeld 17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367408" y="385489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8" name="Rechteck 137"/>
          <p:cNvSpPr/>
          <p:nvPr/>
        </p:nvSpPr>
        <p:spPr>
          <a:xfrm>
            <a:off x="1138410" y="2651048"/>
            <a:ext cx="766590" cy="6082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9" name="Rechteck 138"/>
          <p:cNvSpPr/>
          <p:nvPr/>
        </p:nvSpPr>
        <p:spPr>
          <a:xfrm>
            <a:off x="6513529" y="2614306"/>
            <a:ext cx="766590" cy="6082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0" name="Rechteck 139"/>
          <p:cNvSpPr/>
          <p:nvPr/>
        </p:nvSpPr>
        <p:spPr>
          <a:xfrm>
            <a:off x="1380856" y="5560648"/>
            <a:ext cx="766590" cy="6082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0" name="Textfeld 30"/>
          <p:cNvSpPr txBox="1"/>
          <p:nvPr/>
        </p:nvSpPr>
        <p:spPr>
          <a:xfrm>
            <a:off x="624687" y="1188363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92083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84167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76250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8333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60416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52499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44584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6666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feld 30"/>
          <p:cNvSpPr txBox="1"/>
          <p:nvPr/>
        </p:nvSpPr>
        <p:spPr>
          <a:xfrm>
            <a:off x="953792" y="4159276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92083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84167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76250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8333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60416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52499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44584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6666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feld 30"/>
          <p:cNvSpPr txBox="1"/>
          <p:nvPr/>
        </p:nvSpPr>
        <p:spPr>
          <a:xfrm>
            <a:off x="4902907" y="1163188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92083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84167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76250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8333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60416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52499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44584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6666" algn="l" defTabSz="584167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076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Breitbild</PresentationFormat>
  <Paragraphs>69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12</cp:revision>
  <dcterms:created xsi:type="dcterms:W3CDTF">2022-01-07T11:19:36Z</dcterms:created>
  <dcterms:modified xsi:type="dcterms:W3CDTF">2022-05-03T06:54:14Z</dcterms:modified>
</cp:coreProperties>
</file>